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63"/>
  </p:notesMasterIdLst>
  <p:sldIdLst>
    <p:sldId id="256" r:id="rId2"/>
    <p:sldId id="947" r:id="rId3"/>
    <p:sldId id="763" r:id="rId4"/>
    <p:sldId id="579" r:id="rId5"/>
    <p:sldId id="664" r:id="rId6"/>
    <p:sldId id="1045" r:id="rId7"/>
    <p:sldId id="1046" r:id="rId8"/>
    <p:sldId id="566" r:id="rId9"/>
    <p:sldId id="565" r:id="rId10"/>
    <p:sldId id="499" r:id="rId11"/>
    <p:sldId id="841" r:id="rId12"/>
    <p:sldId id="703" r:id="rId13"/>
    <p:sldId id="825" r:id="rId14"/>
    <p:sldId id="1037" r:id="rId15"/>
    <p:sldId id="725" r:id="rId16"/>
    <p:sldId id="742" r:id="rId17"/>
    <p:sldId id="743" r:id="rId18"/>
    <p:sldId id="951" r:id="rId19"/>
    <p:sldId id="584" r:id="rId20"/>
    <p:sldId id="871" r:id="rId21"/>
    <p:sldId id="662" r:id="rId22"/>
    <p:sldId id="578" r:id="rId23"/>
    <p:sldId id="510" r:id="rId24"/>
    <p:sldId id="549" r:id="rId25"/>
    <p:sldId id="577" r:id="rId26"/>
    <p:sldId id="572" r:id="rId27"/>
    <p:sldId id="598" r:id="rId28"/>
    <p:sldId id="747" r:id="rId29"/>
    <p:sldId id="553" r:id="rId30"/>
    <p:sldId id="974" r:id="rId31"/>
    <p:sldId id="1043" r:id="rId32"/>
    <p:sldId id="1044" r:id="rId33"/>
    <p:sldId id="975" r:id="rId34"/>
    <p:sldId id="896" r:id="rId35"/>
    <p:sldId id="999" r:id="rId36"/>
    <p:sldId id="1000" r:id="rId37"/>
    <p:sldId id="603" r:id="rId38"/>
    <p:sldId id="691" r:id="rId39"/>
    <p:sldId id="612" r:id="rId40"/>
    <p:sldId id="744" r:id="rId41"/>
    <p:sldId id="888" r:id="rId42"/>
    <p:sldId id="887" r:id="rId43"/>
    <p:sldId id="910" r:id="rId44"/>
    <p:sldId id="934" r:id="rId45"/>
    <p:sldId id="911" r:id="rId46"/>
    <p:sldId id="912" r:id="rId47"/>
    <p:sldId id="696" r:id="rId48"/>
    <p:sldId id="967" r:id="rId49"/>
    <p:sldId id="1002" r:id="rId50"/>
    <p:sldId id="641" r:id="rId51"/>
    <p:sldId id="987" r:id="rId52"/>
    <p:sldId id="1042" r:id="rId53"/>
    <p:sldId id="1027" r:id="rId54"/>
    <p:sldId id="1009" r:id="rId55"/>
    <p:sldId id="1047" r:id="rId56"/>
    <p:sldId id="1048" r:id="rId57"/>
    <p:sldId id="1049" r:id="rId58"/>
    <p:sldId id="983" r:id="rId59"/>
    <p:sldId id="969" r:id="rId60"/>
    <p:sldId id="1040" r:id="rId61"/>
    <p:sldId id="550" r:id="rId6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3"/>
            <p14:sldId id="579"/>
            <p14:sldId id="664"/>
            <p14:sldId id="1045"/>
            <p14:sldId id="1046"/>
            <p14:sldId id="566"/>
            <p14:sldId id="565"/>
            <p14:sldId id="499"/>
            <p14:sldId id="841"/>
            <p14:sldId id="703"/>
            <p14:sldId id="825"/>
            <p14:sldId id="1037"/>
            <p14:sldId id="725"/>
            <p14:sldId id="742"/>
            <p14:sldId id="743"/>
            <p14:sldId id="951"/>
            <p14:sldId id="584"/>
            <p14:sldId id="871"/>
            <p14:sldId id="662"/>
            <p14:sldId id="578"/>
            <p14:sldId id="510"/>
            <p14:sldId id="549"/>
            <p14:sldId id="577"/>
            <p14:sldId id="572"/>
            <p14:sldId id="598"/>
            <p14:sldId id="747"/>
            <p14:sldId id="553"/>
            <p14:sldId id="974"/>
            <p14:sldId id="1043"/>
            <p14:sldId id="1044"/>
            <p14:sldId id="975"/>
            <p14:sldId id="896"/>
            <p14:sldId id="999"/>
            <p14:sldId id="1000"/>
            <p14:sldId id="603"/>
            <p14:sldId id="691"/>
            <p14:sldId id="612"/>
            <p14:sldId id="744"/>
            <p14:sldId id="888"/>
            <p14:sldId id="887"/>
            <p14:sldId id="910"/>
            <p14:sldId id="934"/>
            <p14:sldId id="911"/>
            <p14:sldId id="912"/>
            <p14:sldId id="696"/>
            <p14:sldId id="967"/>
            <p14:sldId id="1002"/>
            <p14:sldId id="641"/>
            <p14:sldId id="987"/>
            <p14:sldId id="1042"/>
            <p14:sldId id="1027"/>
            <p14:sldId id="1009"/>
            <p14:sldId id="1047"/>
            <p14:sldId id="1048"/>
            <p14:sldId id="1049"/>
            <p14:sldId id="983"/>
            <p14:sldId id="969"/>
            <p14:sldId id="104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F7D1D"/>
    <a:srgbClr val="B58900"/>
    <a:srgbClr val="025249"/>
    <a:srgbClr val="41719C"/>
    <a:srgbClr val="D6A08C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70"/>
    <p:restoredTop sz="96853" autoAdjust="0"/>
  </p:normalViewPr>
  <p:slideViewPr>
    <p:cSldViewPr snapToGrid="0" snapToObjects="1">
      <p:cViewPr varScale="1">
        <p:scale>
          <a:sx n="248" d="100"/>
          <a:sy n="248" d="100"/>
        </p:scale>
        <p:origin x="200" y="6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009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31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11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857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611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1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4021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lipse/microprofile-graphql" TargetMode="Externa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JavaLand</a:t>
            </a:r>
            <a:r>
              <a:rPr lang="de-DE" sz="1400" spc="80" dirty="0">
                <a:solidFill>
                  <a:srgbClr val="D4EBE9"/>
                </a:solidFill>
              </a:rPr>
              <a:t> | März 2021,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205237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/javaland2021-graphql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564978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Außenseiter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Mainstream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192474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C5B151-AD38-1146-841F-EA3B0640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63DA94-2448-B841-A6CF-199456A7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9" y="2565202"/>
            <a:ext cx="8926521" cy="31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58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14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 bestimmen, wie und welche Daten zur Verfügung gestellt werden!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93" y="3221096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0EC949E-E07B-AD4B-8B45-2AAFD917F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02" y="1083923"/>
            <a:ext cx="1465795" cy="55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34012E-A942-DD41-8B75-CA692B198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02" y="1083923"/>
            <a:ext cx="1465795" cy="55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81C4FCA-C6E2-C841-8A34-63F26A96D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02" y="1083923"/>
            <a:ext cx="1465795" cy="55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 (Doku, Typisierung, ...)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CC20E23-24C9-264F-9D45-E341AC0F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9802" y="1083923"/>
            <a:ext cx="1465795" cy="55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9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69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6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20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54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8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5004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JSON-Objekt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097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"gewöhnungsbedürftig"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 für andere Varianten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der GraphQL API mit POJOs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3: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Wildfly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47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4: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Veröffentlicht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Schema Java 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(Gateway für mehrere GraphQL Services)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87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40555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814660" y="3261674"/>
            <a:ext cx="1541282" cy="131032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User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Task t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t.setTitle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taskService.addTask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(t)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733726" y="5355369"/>
            <a:ext cx="30537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GraphQL API: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Object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Java Klasse: "nur" String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benötigten eigenen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wenn sie nicht am zuvor zurückgegebenen Objekt enthalten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selbst kommt aus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370871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801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516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18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GraphQL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0988A00-96D0-3742-9EB3-336374984700}"/>
              </a:ext>
            </a:extLst>
          </p:cNvPr>
          <p:cNvSpPr/>
          <p:nvPr/>
        </p:nvSpPr>
        <p:spPr>
          <a:xfrm>
            <a:off x="5849331" y="4180789"/>
            <a:ext cx="1729819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9B6133-2FFD-8F44-A81C-53E9BAD0A742}"/>
              </a:ext>
            </a:extLst>
          </p:cNvPr>
          <p:cNvSpPr/>
          <p:nvPr/>
        </p:nvSpPr>
        <p:spPr>
          <a:xfrm>
            <a:off x="1283616" y="4729114"/>
            <a:ext cx="1322895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06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bis dahin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995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13C6BDF-16DF-2949-806A-99893FBF20A4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Variante 2: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verwendet POJOs ("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der GraphQL API werden direkt übergeben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Variante 2: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7AB96B-5628-8746-A6FE-9AB171EA5709}"/>
              </a:ext>
            </a:extLst>
          </p:cNvPr>
          <p:cNvSpPr/>
          <p:nvPr/>
        </p:nvSpPr>
        <p:spPr>
          <a:xfrm>
            <a:off x="587829" y="2902048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userRepository.findById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Variante 2: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0609BE6-DF28-B544-8506-E4D5A4A65F77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Argumente sind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48BEFEF-9115-8E43-9FC9-0FA2903C380A}"/>
              </a:ext>
            </a:extLst>
          </p:cNvPr>
          <p:cNvSpPr/>
          <p:nvPr/>
        </p:nvSpPr>
        <p:spPr>
          <a:xfrm>
            <a:off x="559942" y="2133219"/>
            <a:ext cx="867652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Paginierung, Sortierung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scope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GraphQL – </a:t>
            </a:r>
            <a:r>
              <a:rPr lang="de-DE" spc="100" dirty="0" err="1"/>
              <a:t>Aussenseiter</a:t>
            </a:r>
            <a:r>
              <a:rPr lang="de-DE" spc="100" dirty="0"/>
              <a:t> oder Mainstream?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714511" y="2636022"/>
            <a:ext cx="84770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24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muss man selbst implementieren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Java mittlerweile vier Bibliotheken, aber: Verbreitung?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89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Java mittlerweile vier Bibliotheken, aber: Verbreitung?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(noch) kein Mainstream, Empfehlung: ausprobieren, beobachten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0765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56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22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18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00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8779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APIs für bestehende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4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https://react.schule/javaland2021-graphql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4695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C00000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C00000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Talk-Titel-Frage damit beantwortet </a:t>
            </a:r>
            <a:r>
              <a:rPr lang="de-DE" sz="2000" dirty="0">
                <a:solidFill>
                  <a:srgbClr val="92D050"/>
                </a:solidFill>
                <a:latin typeface="Source Sans Pro" panose="020B0503030403020204" pitchFamily="34" charset="77"/>
              </a:rPr>
              <a:t>✔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...sehen wir uns GraphQL trotzdem an, denn es wird ja verwendet...</a:t>
            </a:r>
            <a:endParaRPr lang="de-DE" sz="2000" dirty="0">
              <a:solidFill>
                <a:srgbClr val="92D050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92D050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6902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110546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3029</Words>
  <Application>Microsoft Macintosh PowerPoint</Application>
  <PresentationFormat>A4-Papier (210 x 297 mm)</PresentationFormat>
  <Paragraphs>581</Paragraphs>
  <Slides>61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JavaLand | März 2021, Online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Twitter</vt:lpstr>
      <vt:lpstr>New York Times</vt:lpstr>
      <vt:lpstr>Source-Code: https://github.com/graphql-workshop</vt:lpstr>
      <vt:lpstr>Project Management App</vt:lpstr>
      <vt:lpstr>GraphQL Einsatzszenarien</vt:lpstr>
      <vt:lpstr>GraphQL Einsatzszenarien</vt:lpstr>
      <vt:lpstr>Daten Quellen</vt:lpstr>
      <vt:lpstr>GraphQL Einsatzszenarien</vt:lpstr>
      <vt:lpstr>GraphQL Einsatzszenarien</vt:lpstr>
      <vt:lpstr>GraphQL Einsatzszenarien</vt:lpstr>
      <vt:lpstr>GraphQL Einsatzszenarien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Teil 2: Runtime-Umgebung (AKA: Eure Anwendung)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DataFetcher</vt:lpstr>
      <vt:lpstr>DataFetcher</vt:lpstr>
      <vt:lpstr>Laufzeitverhalten: DataLoader</vt:lpstr>
      <vt:lpstr>Laufzeitverhalten: DataLoader</vt:lpstr>
      <vt:lpstr>Laufzeitverhalten: DataLoader</vt:lpstr>
      <vt:lpstr>Laufzeitverhalten: DataLoader</vt:lpstr>
      <vt:lpstr>Variante 2: graphql-java-tools</vt:lpstr>
      <vt:lpstr>Variante 2: graphql-java-tools</vt:lpstr>
      <vt:lpstr>Variante 2: graphql-java-tools</vt:lpstr>
      <vt:lpstr>PowerPoint-Präsentation</vt:lpstr>
      <vt:lpstr>out-of-scope</vt:lpstr>
      <vt:lpstr>GraphQL – Aussenseiter oder Mainstream?</vt:lpstr>
      <vt:lpstr>GraphQL</vt:lpstr>
      <vt:lpstr>GraphQL</vt:lpstr>
      <vt:lpstr>GraphQL</vt:lpstr>
      <vt:lpstr>GraphQL</vt:lpstr>
      <vt:lpstr>Links</vt:lpstr>
      <vt:lpstr>Links</vt:lpstr>
      <vt:lpstr>Links</vt:lpstr>
      <vt:lpstr>Links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915</cp:revision>
  <cp:lastPrinted>2019-09-04T14:57:49Z</cp:lastPrinted>
  <dcterms:created xsi:type="dcterms:W3CDTF">2016-03-28T15:59:53Z</dcterms:created>
  <dcterms:modified xsi:type="dcterms:W3CDTF">2021-03-04T20:08:42Z</dcterms:modified>
</cp:coreProperties>
</file>